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5" r:id="rId4"/>
    <p:sldId id="258" r:id="rId5"/>
    <p:sldId id="260" r:id="rId6"/>
    <p:sldId id="262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231" autoAdjust="0"/>
  </p:normalViewPr>
  <p:slideViewPr>
    <p:cSldViewPr>
      <p:cViewPr varScale="1">
        <p:scale>
          <a:sx n="111" d="100"/>
          <a:sy n="111" d="100"/>
        </p:scale>
        <p:origin x="-9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7AC0B9F-7EB5-4845-ACB6-1A04485EDFA7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139F4B-3F14-49F3-BDDF-D2EB89BAF555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Jared Hansen</a:t>
            </a:r>
          </a:p>
          <a:p>
            <a:r>
              <a:rPr lang="en-US" smtClean="0"/>
              <a:t>Gage </a:t>
            </a:r>
            <a:r>
              <a:rPr lang="en-US" dirty="0" err="1" smtClean="0"/>
              <a:t>Bickler</a:t>
            </a:r>
            <a:endParaRPr lang="en-US" dirty="0" smtClean="0"/>
          </a:p>
          <a:p>
            <a:r>
              <a:rPr lang="en-US" dirty="0" smtClean="0"/>
              <a:t>Waylon </a:t>
            </a:r>
            <a:r>
              <a:rPr lang="en-US" dirty="0" err="1" smtClean="0"/>
              <a:t>Lindseth</a:t>
            </a:r>
            <a:endParaRPr lang="en-US" dirty="0" smtClean="0"/>
          </a:p>
          <a:p>
            <a:r>
              <a:rPr lang="en-US" dirty="0" smtClean="0"/>
              <a:t>Advisor: Dan </a:t>
            </a:r>
            <a:r>
              <a:rPr lang="en-US" dirty="0" err="1" smtClean="0"/>
              <a:t>Ewert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Mouse Pacemaker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25 0hm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Z:\Signal\Project\17cm with 25 ohm resul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57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.01 ohm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Z:\Signal\Project\.01 resistor zoomed in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1"/>
            <a:ext cx="6019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54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.1 ohm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Z:\Signal\Project\.1 resistor zoomed in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58674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55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Modeled input and output signal and computed fast </a:t>
            </a:r>
            <a:r>
              <a:rPr lang="en-US" dirty="0"/>
              <a:t>F</a:t>
            </a:r>
            <a:r>
              <a:rPr lang="en-US" dirty="0" smtClean="0"/>
              <a:t>ourier transforms of both via </a:t>
            </a:r>
            <a:r>
              <a:rPr lang="en-US" dirty="0" err="1" smtClean="0"/>
              <a:t>Matlab</a:t>
            </a:r>
            <a:endParaRPr lang="en-US" dirty="0" smtClean="0"/>
          </a:p>
          <a:p>
            <a:r>
              <a:rPr lang="en-US" dirty="0" smtClean="0"/>
              <a:t>Used Fourier transforms of input and output to approximate the load impedance </a:t>
            </a:r>
            <a:endParaRPr lang="en-US" dirty="0"/>
          </a:p>
          <a:p>
            <a:r>
              <a:rPr lang="en-US" dirty="0" smtClean="0"/>
              <a:t>Minimized reflections and overshoot of output signal via impedance matching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122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6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for Signal Integrity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Model input and output </a:t>
            </a:r>
            <a:r>
              <a:rPr lang="en-US" dirty="0"/>
              <a:t>s</a:t>
            </a:r>
            <a:r>
              <a:rPr lang="en-US" dirty="0" smtClean="0"/>
              <a:t>ignal from experiment</a:t>
            </a:r>
            <a:endParaRPr lang="en-US" dirty="0" smtClean="0"/>
          </a:p>
          <a:p>
            <a:r>
              <a:rPr lang="en-US" dirty="0" smtClean="0"/>
              <a:t>Find an approximate load </a:t>
            </a:r>
            <a:r>
              <a:rPr lang="en-US" dirty="0"/>
              <a:t>i</a:t>
            </a:r>
            <a:r>
              <a:rPr lang="en-US" dirty="0" smtClean="0"/>
              <a:t>mpedance of a mouse</a:t>
            </a:r>
            <a:endParaRPr lang="en-US" dirty="0" smtClean="0"/>
          </a:p>
          <a:p>
            <a:r>
              <a:rPr lang="en-US" dirty="0" smtClean="0"/>
              <a:t>Match the impedance to minimize reflections</a:t>
            </a:r>
          </a:p>
          <a:p>
            <a:r>
              <a:rPr lang="en-US" dirty="0" smtClean="0"/>
              <a:t>Minimize overshoot and ringing of input signal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5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Impedance </a:t>
            </a:r>
            <a:r>
              <a:rPr lang="en-US" dirty="0"/>
              <a:t>Fourier Series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37" y="1527175"/>
            <a:ext cx="74972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931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694190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2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17cm Wire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3" descr="Z:\Signal\Project\Results for 17 cm wir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62484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6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10cm Wire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Z:\Signal\Project\Results for 10cm Wir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477000" cy="457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7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5cm Wire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Z:\Signal\Project\Results for 5cm Wir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6477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34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Matched load Schematic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Z:\Signal\Project\Resistor schematic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6705600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963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200 ohm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Z:\Signal\Project\17cm with 200 ohm resul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477001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7562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215</TotalTime>
  <Words>108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Civic</vt:lpstr>
      <vt:lpstr>Mouse Pacemaker Group</vt:lpstr>
      <vt:lpstr>Goals for Signal Integrity</vt:lpstr>
      <vt:lpstr>Load Impedance Fourier Series</vt:lpstr>
      <vt:lpstr>Schematic</vt:lpstr>
      <vt:lpstr>17cm Wire</vt:lpstr>
      <vt:lpstr>10cm Wire</vt:lpstr>
      <vt:lpstr>5cm Wire</vt:lpstr>
      <vt:lpstr>Matched load Schematic</vt:lpstr>
      <vt:lpstr>200 ohm</vt:lpstr>
      <vt:lpstr>25 0hm</vt:lpstr>
      <vt:lpstr>.01 ohm</vt:lpstr>
      <vt:lpstr>.1 ohm</vt:lpstr>
      <vt:lpstr>Conclusion</vt:lpstr>
      <vt:lpstr>Questions?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Mouse Pacemaker Group</dc:title>
  <dc:creator>Jared.Hansen</dc:creator>
  <cp:lastModifiedBy>Jared.Hansen</cp:lastModifiedBy>
  <cp:revision>15</cp:revision>
  <dcterms:created xsi:type="dcterms:W3CDTF">2013-05-28T21:17:02Z</dcterms:created>
  <dcterms:modified xsi:type="dcterms:W3CDTF">2013-06-07T15:11:15Z</dcterms:modified>
</cp:coreProperties>
</file>